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56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F3B"/>
    <a:srgbClr val="18453B"/>
    <a:srgbClr val="A5B6AE"/>
    <a:srgbClr val="0046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54" y="62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262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334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The Capstone Experience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Team Status Reports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Department of Computer Science</a:t>
            </a:r>
          </a:p>
          <a:p>
            <a:r>
              <a:rPr lang="en-US"/>
              <a:t>Michigan State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63519-4DA7-4D19-AE44-3089EA69C7DF}" type="slidenum">
              <a:rPr lang="en-US" smtClean="0"/>
              <a:t>‹#›</a:t>
            </a:fld>
            <a:endParaRPr lang="en-US"/>
          </a:p>
          <a:p>
            <a:endParaRPr lang="en-US"/>
          </a:p>
        </p:txBody>
      </p:sp>
      <p:pic>
        <p:nvPicPr>
          <p:cNvPr id="1026" name="Picture 2" descr="D:\Users\wrd\Documents\CSE498\archive\logo\capstone\png\green-gre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" y="148590"/>
            <a:ext cx="725805" cy="4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9445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The Capstone Experience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Capstone Overview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Department of Computer Science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53F06-FDAB-4A00-BB98-A74B7A151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074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/>
              <a:t>The Capstone Experience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/>
              <a:t>Capstone Overview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 dirty="0"/>
              <a:t>Department of Computer Science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F811CE-CD7E-4D81-9BCF-E58182075133}" type="slidenum">
              <a:rPr lang="en-US" sz="1300"/>
              <a:pPr eaLnBrk="1" hangingPunct="1"/>
              <a:t>1</a:t>
            </a:fld>
            <a:endParaRPr lang="en-US" sz="1300" dirty="0"/>
          </a:p>
        </p:txBody>
      </p:sp>
      <p:sp>
        <p:nvSpPr>
          <p:cNvPr id="51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30391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The Capstone Experience</a:t>
            </a: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Capstone Overview</a:t>
            </a: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Department of Computer Science</a:t>
            </a: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3</a:t>
            </a:fld>
            <a:endParaRPr 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The Capstone Experience</a:t>
            </a: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Capstone Overview</a:t>
            </a: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Department of Computer Science</a:t>
            </a: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4</a:t>
            </a:fld>
            <a:endParaRPr 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The Capstone Experience</a:t>
            </a: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Capstone Overview</a:t>
            </a: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Department of Computer Science</a:t>
            </a: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5</a:t>
            </a:fld>
            <a:endParaRPr 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/>
            <a:r>
              <a:rPr lang="en-US" dirty="0"/>
              <a:t>Tested Visibility on Projector in Meeting Room: [Yes or No]</a:t>
            </a:r>
          </a:p>
          <a:p>
            <a:pPr lvl="1"/>
            <a:r>
              <a:rPr lang="en-US" dirty="0"/>
              <a:t>Tested Audibility on Speakers in Meeting Room: [Yes or No]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The Capstone Experience</a:t>
            </a: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Capstone Overview</a:t>
            </a: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300"/>
              <a:t>Department of Computer Science</a:t>
            </a: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89561D-F82A-40AA-8CA4-E264D2075688}" type="slidenum">
              <a:rPr lang="en-US" sz="1300"/>
              <a:pPr eaLnBrk="1" hangingPunct="1"/>
              <a:t>6</a:t>
            </a:fld>
            <a:endParaRPr 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stone.cse.msu.edu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668" y="2263775"/>
            <a:ext cx="777240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268" y="5116551"/>
            <a:ext cx="6400800" cy="1208049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Project Video Status Reports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718" y="895350"/>
            <a:ext cx="33083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76200" y="5399049"/>
            <a:ext cx="1618345" cy="1409337"/>
            <a:chOff x="76200" y="5399049"/>
            <a:chExt cx="1618345" cy="1409337"/>
          </a:xfrm>
        </p:grpSpPr>
        <p:pic>
          <p:nvPicPr>
            <p:cNvPr id="9" name="Picture 9" descr="D:\Users\wrd\Documents\CSE498\archive\logo\capstone-logo-green.pn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5399049"/>
              <a:ext cx="1618345" cy="1028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93210" y="6376586"/>
              <a:ext cx="15843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100" i="1"/>
                <a:t>From Students…</a:t>
              </a:r>
            </a:p>
            <a:p>
              <a:pPr algn="r" eaLnBrk="1" hangingPunct="1">
                <a:defRPr/>
              </a:pPr>
              <a:r>
                <a:rPr lang="en-US" sz="1100" i="1"/>
                <a:t>…to Professionals</a:t>
              </a:r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3977268" y="4139625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>
                <a:solidFill>
                  <a:srgbClr val="004F3B"/>
                </a:solidFill>
              </a:rPr>
              <a:t>The Capstone</a:t>
            </a:r>
            <a:r>
              <a:rPr lang="en-US" sz="3200" baseline="0" dirty="0">
                <a:solidFill>
                  <a:srgbClr val="004F3B"/>
                </a:solidFill>
              </a:rPr>
              <a:t> Experience</a:t>
            </a:r>
            <a:endParaRPr lang="en-US" sz="3200" dirty="0">
              <a:solidFill>
                <a:srgbClr val="004F3B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4950" indent="-234950">
              <a:defRPr sz="1800"/>
            </a:lvl1pPr>
            <a:lvl2pPr marL="457200" indent="-234950">
              <a:buFont typeface="Wingdings" pitchFamily="2" charset="2"/>
              <a:buChar char="§"/>
              <a:defRPr sz="1500"/>
            </a:lvl2pPr>
            <a:lvl3pPr marL="685800" indent="-230188">
              <a:buFont typeface="Courier New" pitchFamily="49" charset="0"/>
              <a:buChar char="o"/>
              <a:defRPr sz="1200"/>
            </a:lvl3pPr>
            <a:lvl4pPr marL="914400" indent="-228600">
              <a:defRPr sz="1050"/>
            </a:lvl4pPr>
            <a:lvl5pPr marL="1143000" indent="-228600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/>
              <a:t>Team Project Video Status Reports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39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The Capstone Experience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Project Video Status Reports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Project Video Status Reports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tus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>
            <a:lvl1pPr>
              <a:defRPr>
                <a:solidFill>
                  <a:srgbClr val="18453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7589"/>
          </a:xfrm>
        </p:spPr>
        <p:txBody>
          <a:bodyPr>
            <a:normAutofit/>
          </a:bodyPr>
          <a:lstStyle>
            <a:lvl1pPr marL="234950" indent="-234950">
              <a:defRPr sz="2800"/>
            </a:lvl1pPr>
            <a:lvl2pPr marL="457200" indent="-234950">
              <a:buFont typeface="Wingdings" pitchFamily="2" charset="2"/>
              <a:buChar char="§"/>
              <a:defRPr sz="2400"/>
            </a:lvl2pPr>
            <a:lvl3pPr marL="688975" indent="-233363">
              <a:buFont typeface="Courier New" pitchFamily="49" charset="0"/>
              <a:buChar char="o"/>
              <a:defRPr sz="2000"/>
            </a:lvl3pPr>
            <a:lvl4pPr marL="914400" indent="-225425">
              <a:defRPr sz="1800"/>
            </a:lvl4pPr>
            <a:lvl5pPr marL="1146175" indent="-231775"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/>
              <a:t>Team Project Video Status Reports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57200" y="1592942"/>
            <a:ext cx="8229600" cy="388257"/>
          </a:xfrm>
        </p:spPr>
        <p:txBody>
          <a:bodyPr tIns="91440" anchor="ctr">
            <a:noAutofit/>
          </a:bodyPr>
          <a:lstStyle>
            <a:lvl1pPr marL="0" indent="0">
              <a:spcBef>
                <a:spcPts val="0"/>
              </a:spcBef>
              <a:buNone/>
              <a:defRPr sz="3200" b="0">
                <a:solidFill>
                  <a:srgbClr val="18453B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858000" y="838200"/>
            <a:ext cx="1828800" cy="646331"/>
          </a:xfrm>
        </p:spPr>
        <p:txBody>
          <a:bodyPr tIns="9144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457200" y="838200"/>
            <a:ext cx="64008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 dirty="0"/>
              <a:t>Project Video Status</a:t>
            </a:r>
            <a:r>
              <a:rPr lang="en-US" sz="3200" dirty="0"/>
              <a:t> Report</a:t>
            </a:r>
          </a:p>
        </p:txBody>
      </p:sp>
    </p:spTree>
    <p:extLst>
      <p:ext uri="{BB962C8B-B14F-4D97-AF65-F5344CB8AC3E}">
        <p14:creationId xmlns:p14="http://schemas.microsoft.com/office/powerpoint/2010/main" val="3937751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8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13716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The Capstone Experience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Team Project Video Status Reports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Overview </a:t>
            </a:r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57200" y="1436649"/>
            <a:ext cx="8686800" cy="152400"/>
          </a:xfrm>
          <a:prstGeom prst="rect">
            <a:avLst/>
          </a:prstGeom>
          <a:solidFill>
            <a:srgbClr val="184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36649"/>
            <a:ext cx="411480" cy="152400"/>
          </a:xfrm>
          <a:prstGeom prst="rect">
            <a:avLst/>
          </a:prstGeom>
          <a:solidFill>
            <a:srgbClr val="A5B6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D:\Users\wrd\Documents\CSE498\archive\logo\capstone\png\green-green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" y="6478789"/>
            <a:ext cx="544354" cy="34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4" r:id="rId3"/>
    <p:sldLayoutId id="2147483655" r:id="rId4"/>
    <p:sldLayoutId id="2147483661" r:id="rId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rgbClr val="004F3B"/>
                </a:solidFill>
              </a:rPr>
              <a:t>11/23:</a:t>
            </a:r>
            <a:br>
              <a:rPr lang="en-US" dirty="0">
                <a:solidFill>
                  <a:srgbClr val="004F3B"/>
                </a:solidFill>
              </a:rPr>
            </a:br>
            <a:r>
              <a:rPr lang="en-US" dirty="0">
                <a:solidFill>
                  <a:srgbClr val="004F3B"/>
                </a:solidFill>
              </a:rPr>
              <a:t>Team Project Video Status Reports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0593" y="4800600"/>
            <a:ext cx="6400800" cy="1208049"/>
          </a:xfrm>
        </p:spPr>
        <p:txBody>
          <a:bodyPr/>
          <a:lstStyle/>
          <a:p>
            <a:r>
              <a:rPr lang="en-US" dirty="0"/>
              <a:t>Dr. Wayne Dyksen</a:t>
            </a:r>
          </a:p>
          <a:p>
            <a:r>
              <a:rPr lang="en-US" dirty="0"/>
              <a:t>James Mariani</a:t>
            </a:r>
          </a:p>
          <a:p>
            <a:r>
              <a:rPr lang="en-US" dirty="0"/>
              <a:t>Luke Sperling</a:t>
            </a:r>
          </a:p>
          <a:p>
            <a:pPr>
              <a:spcBef>
                <a:spcPts val="600"/>
              </a:spcBef>
            </a:pPr>
            <a:r>
              <a:rPr lang="en-US" dirty="0"/>
              <a:t>Department of Computer Science and Engineering</a:t>
            </a:r>
          </a:p>
          <a:p>
            <a:r>
              <a:rPr lang="en-US" dirty="0"/>
              <a:t>Michigan State University</a:t>
            </a:r>
          </a:p>
          <a:p>
            <a:pPr>
              <a:spcBef>
                <a:spcPts val="600"/>
              </a:spcBef>
            </a:pPr>
            <a:r>
              <a:rPr lang="en-US" dirty="0"/>
              <a:t>Fall 2020</a:t>
            </a:r>
          </a:p>
        </p:txBody>
      </p:sp>
    </p:spTree>
    <p:extLst>
      <p:ext uri="{BB962C8B-B14F-4D97-AF65-F5344CB8AC3E}">
        <p14:creationId xmlns:p14="http://schemas.microsoft.com/office/powerpoint/2010/main" val="265022723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ME (</a:t>
            </a:r>
            <a:r>
              <a:rPr lang="en-US" dirty="0">
                <a:solidFill>
                  <a:srgbClr val="FF0000"/>
                </a:solidFill>
              </a:rPr>
              <a:t>Delete this slide.</a:t>
            </a:r>
            <a:r>
              <a:rPr lang="en-US" dirty="0"/>
              <a:t>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858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Required Template</a:t>
            </a:r>
          </a:p>
          <a:p>
            <a:pPr lvl="1"/>
            <a:r>
              <a:rPr lang="en-US" dirty="0"/>
              <a:t>Do not edit the master slides.</a:t>
            </a:r>
          </a:p>
          <a:p>
            <a:pPr lvl="1"/>
            <a:r>
              <a:rPr lang="en-US" dirty="0"/>
              <a:t>Do not change the organization or number of slides. </a:t>
            </a:r>
          </a:p>
          <a:p>
            <a:r>
              <a:rPr lang="en-US" dirty="0"/>
              <a:t>Content</a:t>
            </a:r>
          </a:p>
          <a:p>
            <a:pPr lvl="1"/>
            <a:r>
              <a:rPr lang="en-US" dirty="0"/>
              <a:t>Replace [Team Name] with your team name as in “Team Auto-Owners”.</a:t>
            </a:r>
          </a:p>
          <a:p>
            <a:pPr lvl="1"/>
            <a:r>
              <a:rPr lang="en-US" dirty="0"/>
              <a:t>Replace [Project Title] with your project title as in “Phish </a:t>
            </a:r>
            <a:r>
              <a:rPr lang="en-US" dirty="0" err="1"/>
              <a:t>Phinder</a:t>
            </a:r>
            <a:r>
              <a:rPr lang="en-US" dirty="0"/>
              <a:t>.”</a:t>
            </a:r>
          </a:p>
          <a:p>
            <a:pPr lvl="1"/>
            <a:r>
              <a:rPr lang="en-US" dirty="0"/>
              <a:t>For each of the four status slides, replace the placeholders between “[“ and “]” with honest actual values like “Yes” or “10” or “75%”. Do </a:t>
            </a:r>
            <a:r>
              <a:rPr lang="en-US" u="sng" dirty="0"/>
              <a:t>NOT</a:t>
            </a:r>
            <a:r>
              <a:rPr lang="en-US" dirty="0"/>
              <a:t> add or delete bullet points.</a:t>
            </a:r>
          </a:p>
          <a:p>
            <a:pPr lvl="1"/>
            <a:r>
              <a:rPr lang="en-US" dirty="0"/>
              <a:t>Be prepared to answer questions. Be prepared to backup your values with proof.</a:t>
            </a:r>
          </a:p>
          <a:p>
            <a:pPr lvl="1"/>
            <a:r>
              <a:rPr lang="en-US" dirty="0"/>
              <a:t>Delete this slide from the presentation.</a:t>
            </a:r>
          </a:p>
          <a:p>
            <a:r>
              <a:rPr lang="en-US" dirty="0"/>
              <a:t>Presenting</a:t>
            </a:r>
          </a:p>
          <a:p>
            <a:pPr lvl="1"/>
            <a:r>
              <a:rPr lang="en-US" dirty="0"/>
              <a:t>Dr. D. will aggregate the team presentations into a single presentation.</a:t>
            </a:r>
          </a:p>
          <a:p>
            <a:pPr lvl="1"/>
            <a:r>
              <a:rPr lang="en-US" dirty="0"/>
              <a:t>The order of the presentations during our meeting will be team alphabetical order.</a:t>
            </a:r>
          </a:p>
          <a:p>
            <a:r>
              <a:rPr lang="en-US" dirty="0"/>
              <a:t>Submission by Microsoft Teams</a:t>
            </a:r>
          </a:p>
          <a:p>
            <a:pPr lvl="1"/>
            <a:r>
              <a:rPr lang="en-US" dirty="0"/>
              <a:t>Name your PowerPoint source file using the convention “team-[team-name]-project-video-status-report-presentation.pptx” as in team-auto-owners-project-video-status-report-presentation.pptx.</a:t>
            </a:r>
          </a:p>
          <a:p>
            <a:pPr lvl="1"/>
            <a:r>
              <a:rPr lang="en-US" dirty="0"/>
              <a:t>Upload your slide deck to our Microsoft Teams General Channel files space to the folder “Project Video Status Report Slide Decks” by 11:59 p.m. ET, Sunday</a:t>
            </a:r>
            <a:r>
              <a:rPr lang="en-US"/>
              <a:t>, November 22.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Capstone Experience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Project Video Status Reports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1905000"/>
            <a:ext cx="248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DELETE ME.</a:t>
            </a:r>
          </a:p>
        </p:txBody>
      </p:sp>
    </p:spTree>
    <p:extLst>
      <p:ext uri="{BB962C8B-B14F-4D97-AF65-F5344CB8AC3E}">
        <p14:creationId xmlns:p14="http://schemas.microsoft.com/office/powerpoint/2010/main" val="2725795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Team [Team Name]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Storyboarding</a:t>
            </a:r>
            <a:endParaRPr lang="fr-FR" dirty="0"/>
          </a:p>
          <a:p>
            <a:pPr lvl="1"/>
            <a:r>
              <a:rPr lang="fr-FR" dirty="0" err="1"/>
              <a:t>Introduces</a:t>
            </a:r>
            <a:r>
              <a:rPr lang="fr-FR" dirty="0"/>
              <a:t> Client </a:t>
            </a:r>
            <a:r>
              <a:rPr lang="fr-FR" dirty="0" err="1"/>
              <a:t>Company</a:t>
            </a:r>
            <a:r>
              <a:rPr lang="fr-FR" dirty="0"/>
              <a:t>: [</a:t>
            </a:r>
            <a:r>
              <a:rPr lang="fr-FR" dirty="0" err="1"/>
              <a:t>Yes</a:t>
            </a:r>
            <a:r>
              <a:rPr lang="fr-FR" dirty="0"/>
              <a:t> or No]</a:t>
            </a:r>
          </a:p>
          <a:p>
            <a:pPr lvl="1"/>
            <a:r>
              <a:rPr lang="fr-FR" dirty="0" err="1"/>
              <a:t>Provides</a:t>
            </a:r>
            <a:r>
              <a:rPr lang="fr-FR" dirty="0"/>
              <a:t> Motivation for Project: [</a:t>
            </a:r>
            <a:r>
              <a:rPr lang="fr-FR" dirty="0" err="1"/>
              <a:t>Yes</a:t>
            </a:r>
            <a:r>
              <a:rPr lang="fr-FR" dirty="0"/>
              <a:t> or No]</a:t>
            </a:r>
          </a:p>
          <a:p>
            <a:pPr lvl="1"/>
            <a:r>
              <a:rPr lang="fr-FR" dirty="0" err="1"/>
              <a:t>Number</a:t>
            </a:r>
            <a:r>
              <a:rPr lang="fr-FR" dirty="0"/>
              <a:t> of Use Cases </a:t>
            </a:r>
            <a:r>
              <a:rPr lang="fr-FR" dirty="0" err="1"/>
              <a:t>Illustrated</a:t>
            </a:r>
            <a:r>
              <a:rPr lang="fr-FR" dirty="0"/>
              <a:t>: [0 or 1 or 2 or…]</a:t>
            </a:r>
          </a:p>
          <a:p>
            <a:pPr lvl="1"/>
            <a:r>
              <a:rPr lang="fr-FR" dirty="0" err="1"/>
              <a:t>Includes</a:t>
            </a:r>
            <a:r>
              <a:rPr lang="fr-FR" dirty="0"/>
              <a:t> Technical </a:t>
            </a:r>
            <a:r>
              <a:rPr lang="fr-FR" dirty="0" err="1"/>
              <a:t>Details</a:t>
            </a:r>
            <a:r>
              <a:rPr lang="fr-FR" dirty="0"/>
              <a:t>: [</a:t>
            </a:r>
            <a:r>
              <a:rPr lang="fr-FR" dirty="0" err="1"/>
              <a:t>Yes</a:t>
            </a:r>
            <a:r>
              <a:rPr lang="fr-FR" dirty="0"/>
              <a:t> or No]</a:t>
            </a:r>
          </a:p>
          <a:p>
            <a:pPr lvl="1"/>
            <a:r>
              <a:rPr lang="fr-FR" dirty="0" err="1"/>
              <a:t>Includes</a:t>
            </a:r>
            <a:r>
              <a:rPr lang="fr-FR" dirty="0"/>
              <a:t> Acknowledgements: [</a:t>
            </a:r>
            <a:r>
              <a:rPr lang="fr-FR" dirty="0" err="1"/>
              <a:t>Yes</a:t>
            </a:r>
            <a:r>
              <a:rPr lang="fr-FR" dirty="0"/>
              <a:t> or No]</a:t>
            </a:r>
          </a:p>
          <a:p>
            <a:pPr lvl="1"/>
            <a:r>
              <a:rPr lang="fr-FR" dirty="0" err="1"/>
              <a:t>Projected</a:t>
            </a:r>
            <a:r>
              <a:rPr lang="fr-FR" dirty="0"/>
              <a:t> </a:t>
            </a:r>
            <a:r>
              <a:rPr lang="fr-FR" dirty="0" err="1"/>
              <a:t>Length</a:t>
            </a:r>
            <a:r>
              <a:rPr lang="fr-FR" dirty="0"/>
              <a:t> in Minutes: [ ~ 12]</a:t>
            </a:r>
          </a:p>
          <a:p>
            <a:pPr lvl="1"/>
            <a:r>
              <a:rPr lang="fr-FR" dirty="0"/>
              <a:t>% Complete: [0% to 100%]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Project Video Status Reports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[Project Title]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[1 of 4]</a:t>
            </a:r>
          </a:p>
        </p:txBody>
      </p:sp>
    </p:spTree>
    <p:extLst>
      <p:ext uri="{BB962C8B-B14F-4D97-AF65-F5344CB8AC3E}">
        <p14:creationId xmlns:p14="http://schemas.microsoft.com/office/powerpoint/2010/main" val="29710579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Team [Team Name]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Narration Script</a:t>
            </a:r>
          </a:p>
          <a:p>
            <a:pPr lvl="1"/>
            <a:r>
              <a:rPr lang="en-US" dirty="0"/>
              <a:t>Number of Words Written: [non-negative integer]</a:t>
            </a:r>
          </a:p>
          <a:p>
            <a:pPr lvl="1"/>
            <a:r>
              <a:rPr lang="en-US" dirty="0"/>
              <a:t>% Written: [0% to 100%]</a:t>
            </a:r>
          </a:p>
          <a:p>
            <a:pPr lvl="1"/>
            <a:r>
              <a:rPr lang="en-US" dirty="0"/>
              <a:t>Selected Narrator(s): [Yes or No]</a:t>
            </a:r>
          </a:p>
          <a:p>
            <a:pPr lvl="1"/>
            <a:r>
              <a:rPr lang="en-US" dirty="0"/>
              <a:t>% Recorded: [0% to 100%]</a:t>
            </a:r>
          </a:p>
          <a:p>
            <a:r>
              <a:rPr lang="en-US" dirty="0"/>
              <a:t>Camtasia</a:t>
            </a:r>
          </a:p>
          <a:p>
            <a:pPr lvl="1"/>
            <a:r>
              <a:rPr lang="en-US" dirty="0"/>
              <a:t>Installed: [Yes or No]</a:t>
            </a:r>
          </a:p>
          <a:p>
            <a:pPr lvl="1"/>
            <a:r>
              <a:rPr lang="en-US" dirty="0"/>
              <a:t>Test Drove: [Yes or No]</a:t>
            </a:r>
          </a:p>
          <a:p>
            <a:r>
              <a:rPr lang="en-US" dirty="0"/>
              <a:t>Audio Recording</a:t>
            </a:r>
          </a:p>
          <a:p>
            <a:pPr lvl="1"/>
            <a:r>
              <a:rPr lang="en-US" dirty="0"/>
              <a:t>Microphone</a:t>
            </a:r>
          </a:p>
          <a:p>
            <a:pPr lvl="2"/>
            <a:r>
              <a:rPr lang="en-US" dirty="0"/>
              <a:t>Found Quiet Place to Record: [Yes or No]</a:t>
            </a:r>
          </a:p>
          <a:p>
            <a:pPr lvl="2"/>
            <a:r>
              <a:rPr lang="en-US" dirty="0"/>
              <a:t>Recorded Something: [Yes or No]</a:t>
            </a:r>
          </a:p>
          <a:p>
            <a:pPr lvl="1"/>
            <a:r>
              <a:rPr lang="en-US" dirty="0"/>
              <a:t>Imported Recorded Audio Into Camtasia: [Yes or No]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Project Video Status Reports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[Project Title]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[2 of 4]</a:t>
            </a:r>
          </a:p>
        </p:txBody>
      </p:sp>
    </p:spTree>
    <p:extLst>
      <p:ext uri="{BB962C8B-B14F-4D97-AF65-F5344CB8AC3E}">
        <p14:creationId xmlns:p14="http://schemas.microsoft.com/office/powerpoint/2010/main" val="81382367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Team [Team Name]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Camtasia</a:t>
            </a:r>
            <a:r>
              <a:rPr lang="en-US" dirty="0"/>
              <a:t> Screen Recording</a:t>
            </a:r>
          </a:p>
          <a:p>
            <a:pPr lvl="1"/>
            <a:r>
              <a:rPr lang="en-US" dirty="0"/>
              <a:t>Test Drove: [Yes or No]</a:t>
            </a:r>
          </a:p>
          <a:p>
            <a:pPr lvl="1"/>
            <a:r>
              <a:rPr lang="en-US" dirty="0"/>
              <a:t>Number of Minutes Recorded: [non-negative integer]</a:t>
            </a:r>
          </a:p>
          <a:p>
            <a:pPr lvl="1"/>
            <a:r>
              <a:rPr lang="en-US" dirty="0"/>
              <a:t>% Complete: [0% to 100%]</a:t>
            </a:r>
          </a:p>
          <a:p>
            <a:r>
              <a:rPr lang="en-US" dirty="0" err="1"/>
              <a:t>Camtasia</a:t>
            </a:r>
            <a:r>
              <a:rPr lang="en-US" dirty="0"/>
              <a:t> Editing</a:t>
            </a:r>
          </a:p>
          <a:p>
            <a:pPr lvl="1"/>
            <a:r>
              <a:rPr lang="en-US" dirty="0"/>
              <a:t>Imported Camtasia Screen Recording: [Yes or No]</a:t>
            </a:r>
          </a:p>
          <a:p>
            <a:pPr lvl="1"/>
            <a:r>
              <a:rPr lang="en-US" dirty="0"/>
              <a:t>Imported Narration Audio: [Yes or No]</a:t>
            </a:r>
          </a:p>
          <a:p>
            <a:pPr lvl="1"/>
            <a:r>
              <a:rPr lang="en-US" dirty="0"/>
              <a:t>Imported Music Audio: [Yes or No]</a:t>
            </a:r>
          </a:p>
          <a:p>
            <a:pPr lvl="1"/>
            <a:r>
              <a:rPr lang="en-US" dirty="0"/>
              <a:t>Figured Out Callouts: [Yes or No]</a:t>
            </a:r>
          </a:p>
          <a:p>
            <a:pPr lvl="1"/>
            <a:r>
              <a:rPr lang="en-US" dirty="0"/>
              <a:t>Figured Out Pan/Zoom: [Yes or No]</a:t>
            </a:r>
          </a:p>
          <a:p>
            <a:pPr lvl="1"/>
            <a:r>
              <a:rPr lang="en-US" dirty="0"/>
              <a:t>Produced Test Videos: [Yes or No]</a:t>
            </a:r>
          </a:p>
          <a:p>
            <a:pPr lvl="1"/>
            <a:r>
              <a:rPr lang="en-US" dirty="0"/>
              <a:t>Tested Visibility of Text on </a:t>
            </a:r>
            <a:r>
              <a:rPr lang="en-US"/>
              <a:t>Microsoft Teams: </a:t>
            </a:r>
            <a:r>
              <a:rPr lang="en-US" dirty="0"/>
              <a:t>[Yes or No]</a:t>
            </a:r>
          </a:p>
          <a:p>
            <a:pPr lvl="1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Project Video Status Reports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[Project Title]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[3 of 4]</a:t>
            </a:r>
          </a:p>
        </p:txBody>
      </p:sp>
    </p:spTree>
    <p:extLst>
      <p:ext uri="{BB962C8B-B14F-4D97-AF65-F5344CB8AC3E}">
        <p14:creationId xmlns:p14="http://schemas.microsoft.com/office/powerpoint/2010/main" val="108303555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Team [Team Name]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Camtasia</a:t>
            </a:r>
            <a:r>
              <a:rPr lang="en-US" dirty="0"/>
              <a:t> Production</a:t>
            </a:r>
          </a:p>
          <a:p>
            <a:pPr lvl="1"/>
            <a:r>
              <a:rPr lang="en-US" dirty="0"/>
              <a:t>Produced Test Video: [Yes or No]</a:t>
            </a:r>
          </a:p>
          <a:p>
            <a:pPr lvl="1"/>
            <a:r>
              <a:rPr lang="en-US" dirty="0"/>
              <a:t>Produced Test mp4: [Yes or No]</a:t>
            </a:r>
          </a:p>
          <a:p>
            <a:pPr lvl="1"/>
            <a:r>
              <a:rPr lang="en-US" dirty="0"/>
              <a:t>Tested Visibility in Microsoft Teams Meeting: [Yes or No]</a:t>
            </a:r>
          </a:p>
          <a:p>
            <a:pPr lvl="1"/>
            <a:r>
              <a:rPr lang="en-US" dirty="0"/>
              <a:t>Tested Audibility in Microsoft Teams Meeting : [Yes or No]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Project Video Status Reports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[Project Title]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[4 of 4]</a:t>
            </a:r>
          </a:p>
        </p:txBody>
      </p:sp>
    </p:spTree>
    <p:extLst>
      <p:ext uri="{BB962C8B-B14F-4D97-AF65-F5344CB8AC3E}">
        <p14:creationId xmlns:p14="http://schemas.microsoft.com/office/powerpoint/2010/main" val="185220452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D3B4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719</Words>
  <Application>Microsoft Office PowerPoint</Application>
  <PresentationFormat>On-screen Show (4:3)</PresentationFormat>
  <Paragraphs>111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Wingdings</vt:lpstr>
      <vt:lpstr>Office Theme</vt:lpstr>
      <vt:lpstr>11/23: Team Project Video Status Reports</vt:lpstr>
      <vt:lpstr>READ ME (Delete this slide.)</vt:lpstr>
      <vt:lpstr>Team [Team Name]</vt:lpstr>
      <vt:lpstr>Team [Team Name]</vt:lpstr>
      <vt:lpstr>Team [Team Name]</vt:lpstr>
      <vt:lpstr>Team [Team Name]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Here’s the Title</dc:title>
  <dc:creator>Wayne</dc:creator>
  <cp:lastModifiedBy>Dyksen, Wayne</cp:lastModifiedBy>
  <cp:revision>89</cp:revision>
  <dcterms:created xsi:type="dcterms:W3CDTF">2006-08-16T00:00:00Z</dcterms:created>
  <dcterms:modified xsi:type="dcterms:W3CDTF">2020-11-18T11:39:34Z</dcterms:modified>
</cp:coreProperties>
</file>